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17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200B3F0-A9BC-48CE-8EB6-ECE965069900}" type="datetimeFigureOut">
              <a:rPr lang="en-US" smtClean="0"/>
              <a:pPr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426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320A-89BA-47B2-A525-92E8D10B06E4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4265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682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713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989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320A-89BA-47B2-A525-92E8D10B06E4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14363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320A-89BA-47B2-A525-92E8D10B06E4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17796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349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803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2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76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675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267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58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86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948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64B320A-89BA-47B2-A525-92E8D10B06E4}" type="datetimeFigureOut">
              <a:rPr lang="en-US" smtClean="0"/>
              <a:t>4/14/2013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9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vêtements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Leçon 12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398" y="3657597"/>
            <a:ext cx="6815669" cy="175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20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Une chemise à manches longues</a:t>
            </a:r>
            <a:br>
              <a:rPr lang="fr-FR" dirty="0" smtClean="0"/>
            </a:br>
            <a:r>
              <a:rPr lang="fr-FR" dirty="0" smtClean="0"/>
              <a:t>une chemise </a:t>
            </a:r>
            <a:r>
              <a:rPr lang="fr-FR" dirty="0"/>
              <a:t>à</a:t>
            </a:r>
            <a:r>
              <a:rPr lang="fr-FR" dirty="0" smtClean="0"/>
              <a:t> manches courtes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026" y="3243263"/>
            <a:ext cx="2262798" cy="263207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288" y="3297238"/>
            <a:ext cx="1809750" cy="2524125"/>
          </a:xfrm>
        </p:spPr>
      </p:pic>
    </p:spTree>
    <p:extLst>
      <p:ext uri="{BB962C8B-B14F-4D97-AF65-F5344CB8AC3E}">
        <p14:creationId xmlns:p14="http://schemas.microsoft.com/office/powerpoint/2010/main" val="6536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cravate et des gants (m)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170" y="2249714"/>
            <a:ext cx="3770086" cy="3770086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024" y="2603499"/>
            <a:ext cx="4230713" cy="3416301"/>
          </a:xfrm>
        </p:spPr>
      </p:pic>
    </p:spTree>
    <p:extLst>
      <p:ext uri="{BB962C8B-B14F-4D97-AF65-F5344CB8AC3E}">
        <p14:creationId xmlns:p14="http://schemas.microsoft.com/office/powerpoint/2010/main" val="1177356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9611" cy="9632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pull et un tee-shirt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91" y="2452914"/>
            <a:ext cx="4045621" cy="3030311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813" y="2577569"/>
            <a:ext cx="4128616" cy="3644929"/>
          </a:xfrm>
        </p:spPr>
      </p:pic>
    </p:spTree>
    <p:extLst>
      <p:ext uri="{BB962C8B-B14F-4D97-AF65-F5344CB8AC3E}">
        <p14:creationId xmlns:p14="http://schemas.microsoft.com/office/powerpoint/2010/main" val="1813535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anorak et des chaussettes (f)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9" y="2481943"/>
            <a:ext cx="3537857" cy="353785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614" y="2481943"/>
            <a:ext cx="3076398" cy="3537857"/>
          </a:xfrm>
        </p:spPr>
      </p:pic>
    </p:spTree>
    <p:extLst>
      <p:ext uri="{BB962C8B-B14F-4D97-AF65-F5344CB8AC3E}">
        <p14:creationId xmlns:p14="http://schemas.microsoft.com/office/powerpoint/2010/main" val="2846460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chaussures (f) et des baskets (f)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67" y="3243263"/>
            <a:ext cx="1754716" cy="263207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226" y="3243263"/>
            <a:ext cx="2141873" cy="2632075"/>
          </a:xfrm>
        </p:spPr>
      </p:pic>
    </p:spTree>
    <p:extLst>
      <p:ext uri="{BB962C8B-B14F-4D97-AF65-F5344CB8AC3E}">
        <p14:creationId xmlns:p14="http://schemas.microsoft.com/office/powerpoint/2010/main" val="3119034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3600" y="953104"/>
            <a:ext cx="4123216" cy="130386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Des sous-vêtements en soldes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74" y="853923"/>
            <a:ext cx="5631769" cy="472540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39314" y="2658533"/>
            <a:ext cx="2959660" cy="576262"/>
          </a:xfrm>
        </p:spPr>
        <p:txBody>
          <a:bodyPr/>
          <a:lstStyle/>
          <a:p>
            <a:r>
              <a:rPr lang="fr-FR" dirty="0" smtClean="0"/>
              <a:t>Des soldes (f) </a:t>
            </a: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00" y="3344863"/>
            <a:ext cx="3509433" cy="2632075"/>
          </a:xfrm>
        </p:spPr>
      </p:pic>
    </p:spTree>
    <p:extLst>
      <p:ext uri="{BB962C8B-B14F-4D97-AF65-F5344CB8AC3E}">
        <p14:creationId xmlns:p14="http://schemas.microsoft.com/office/powerpoint/2010/main" val="3460815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vendeur/ la vendeuse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2396766"/>
            <a:ext cx="4426857" cy="846496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Est-ce que cette jupe va avec le tee-shirt vert?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28" y="3243262"/>
            <a:ext cx="3905363" cy="260683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49257" y="2286000"/>
            <a:ext cx="5872162" cy="621912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Oui- C’est super!   C’est votre taille?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457" y="2907912"/>
            <a:ext cx="6357257" cy="3269700"/>
          </a:xfrm>
        </p:spPr>
      </p:pic>
    </p:spTree>
    <p:extLst>
      <p:ext uri="{BB962C8B-B14F-4D97-AF65-F5344CB8AC3E}">
        <p14:creationId xmlns:p14="http://schemas.microsoft.com/office/powerpoint/2010/main" val="2448928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 pantalon ne me va pas…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0666" y="2340626"/>
            <a:ext cx="4825158" cy="576262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Il est trop serré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0" y="3273425"/>
            <a:ext cx="1924050" cy="257175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34813" y="2448321"/>
            <a:ext cx="4212157" cy="643295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Il est trop large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088" y="3243263"/>
            <a:ext cx="2474150" cy="2632075"/>
          </a:xfrm>
        </p:spPr>
      </p:pic>
    </p:spTree>
    <p:extLst>
      <p:ext uri="{BB962C8B-B14F-4D97-AF65-F5344CB8AC3E}">
        <p14:creationId xmlns:p14="http://schemas.microsoft.com/office/powerpoint/2010/main" val="556507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759789" cy="72848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Cher ou bon marché?</a:t>
            </a:r>
            <a:br>
              <a:rPr lang="fr-FR" dirty="0" smtClean="0"/>
            </a:br>
            <a:r>
              <a:rPr lang="fr-FR" dirty="0" smtClean="0"/>
              <a:t>Cher- chère       bon marche= invariable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314" y="2743200"/>
            <a:ext cx="5152798" cy="170155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Une écharpe Hermès est chère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859" y="3049511"/>
            <a:ext cx="3428192" cy="301957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5126946" cy="608825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Une écharpe Monoprix est bon march</a:t>
            </a:r>
            <a:r>
              <a:rPr lang="fr-FR" b="1" dirty="0">
                <a:solidFill>
                  <a:schemeClr val="tx1"/>
                </a:solidFill>
              </a:rPr>
              <a:t>é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830" y="2911713"/>
            <a:ext cx="2829055" cy="3157376"/>
          </a:xfrm>
        </p:spPr>
      </p:pic>
    </p:spTree>
    <p:extLst>
      <p:ext uri="{BB962C8B-B14F-4D97-AF65-F5344CB8AC3E}">
        <p14:creationId xmlns:p14="http://schemas.microsoft.com/office/powerpoint/2010/main" val="1097712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678" y="698249"/>
            <a:ext cx="2901891" cy="72848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couleurs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569" y="489756"/>
            <a:ext cx="5898523" cy="5898523"/>
          </a:xfrm>
        </p:spPr>
      </p:pic>
      <p:sp>
        <p:nvSpPr>
          <p:cNvPr id="5" name="TextBox 4"/>
          <p:cNvSpPr txBox="1"/>
          <p:nvPr/>
        </p:nvSpPr>
        <p:spPr>
          <a:xfrm>
            <a:off x="978795" y="2794715"/>
            <a:ext cx="28007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ATTENTION: </a:t>
            </a:r>
          </a:p>
          <a:p>
            <a:r>
              <a:rPr lang="fr-FR" dirty="0" smtClean="0"/>
              <a:t>Marron</a:t>
            </a:r>
          </a:p>
          <a:p>
            <a:r>
              <a:rPr lang="fr-FR" dirty="0" smtClean="0"/>
              <a:t>Orange</a:t>
            </a:r>
          </a:p>
          <a:p>
            <a:r>
              <a:rPr lang="fr-FR" dirty="0" smtClean="0"/>
              <a:t>INVARIABLES!!</a:t>
            </a:r>
          </a:p>
          <a:p>
            <a:endParaRPr lang="fr-FR" dirty="0"/>
          </a:p>
          <a:p>
            <a:r>
              <a:rPr lang="fr-FR" dirty="0" smtClean="0"/>
              <a:t>Ex: </a:t>
            </a:r>
          </a:p>
          <a:p>
            <a:r>
              <a:rPr lang="fr-FR" dirty="0" smtClean="0"/>
              <a:t>une voiture marron</a:t>
            </a:r>
          </a:p>
          <a:p>
            <a:r>
              <a:rPr lang="fr-FR" dirty="0" smtClean="0"/>
              <a:t>Des ordinateurs orange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45" y="1758222"/>
            <a:ext cx="27178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5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robe et un sac à main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83" y="2469335"/>
            <a:ext cx="2556335" cy="3550465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259" y="2469335"/>
            <a:ext cx="3290097" cy="3550465"/>
          </a:xfrm>
        </p:spPr>
      </p:pic>
    </p:spTree>
    <p:extLst>
      <p:ext uri="{BB962C8B-B14F-4D97-AF65-F5344CB8AC3E}">
        <p14:creationId xmlns:p14="http://schemas.microsoft.com/office/powerpoint/2010/main" val="3081341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costume et un tailleur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837" y="3273425"/>
            <a:ext cx="1781175" cy="257175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288" y="2021964"/>
            <a:ext cx="2870796" cy="431403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314" y="2021964"/>
            <a:ext cx="2873829" cy="414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91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maillot de bain et un short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528" y="2636064"/>
            <a:ext cx="2407303" cy="321387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188" y="3349625"/>
            <a:ext cx="1885950" cy="2419350"/>
          </a:xfrm>
        </p:spPr>
      </p:pic>
    </p:spTree>
    <p:extLst>
      <p:ext uri="{BB962C8B-B14F-4D97-AF65-F5344CB8AC3E}">
        <p14:creationId xmlns:p14="http://schemas.microsoft.com/office/powerpoint/2010/main" val="283475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13" y="947920"/>
            <a:ext cx="10818253" cy="72848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Des lunettes de soleil (f) et un chapeau </a:t>
            </a:r>
            <a:br>
              <a:rPr lang="fr-FR" dirty="0" smtClean="0"/>
            </a:br>
            <a:r>
              <a:rPr lang="fr-FR" dirty="0" smtClean="0"/>
              <a:t>(des chapeaux) 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800" y="3243263"/>
            <a:ext cx="3517249" cy="263207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543" y="3243263"/>
            <a:ext cx="2051239" cy="2632075"/>
          </a:xfrm>
        </p:spPr>
      </p:pic>
    </p:spTree>
    <p:extLst>
      <p:ext uri="{BB962C8B-B14F-4D97-AF65-F5344CB8AC3E}">
        <p14:creationId xmlns:p14="http://schemas.microsoft.com/office/powerpoint/2010/main" val="1391903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casquette	et une écharpe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575" y="2736073"/>
            <a:ext cx="4304296" cy="319309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620" y="2603499"/>
            <a:ext cx="3459825" cy="3459825"/>
          </a:xfrm>
        </p:spPr>
      </p:pic>
    </p:spTree>
    <p:extLst>
      <p:ext uri="{BB962C8B-B14F-4D97-AF65-F5344CB8AC3E}">
        <p14:creationId xmlns:p14="http://schemas.microsoft.com/office/powerpoint/2010/main" val="2401508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jupe et un chemisier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243" y="2278995"/>
            <a:ext cx="4694706" cy="351649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48" y="2283572"/>
            <a:ext cx="3348507" cy="4295560"/>
          </a:xfrm>
        </p:spPr>
      </p:pic>
    </p:spTree>
    <p:extLst>
      <p:ext uri="{BB962C8B-B14F-4D97-AF65-F5344CB8AC3E}">
        <p14:creationId xmlns:p14="http://schemas.microsoft.com/office/powerpoint/2010/main" val="337765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 jean et un pantalon avec </a:t>
            </a:r>
            <a:br>
              <a:rPr lang="fr-FR" dirty="0" smtClean="0"/>
            </a:br>
            <a:r>
              <a:rPr lang="fr-FR" dirty="0" smtClean="0"/>
              <a:t>une ceinture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837" y="3273425"/>
            <a:ext cx="1781175" cy="257175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977" y="2603498"/>
            <a:ext cx="3871060" cy="4309781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803" y="2561932"/>
            <a:ext cx="4296068" cy="429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39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74</TotalTime>
  <Words>162</Words>
  <Application>Microsoft Office PowerPoint</Application>
  <PresentationFormat>Widescreen</PresentationFormat>
  <Paragraphs>34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Garamond</vt:lpstr>
      <vt:lpstr>Organic</vt:lpstr>
      <vt:lpstr>Les vêtements</vt:lpstr>
      <vt:lpstr>Les couleurs</vt:lpstr>
      <vt:lpstr>Une robe et un sac à main</vt:lpstr>
      <vt:lpstr>Un costume et un tailleur</vt:lpstr>
      <vt:lpstr>Un maillot de bain et un short</vt:lpstr>
      <vt:lpstr>Des lunettes de soleil (f) et un chapeau  (des chapeaux) </vt:lpstr>
      <vt:lpstr>Une casquette et une écharpe</vt:lpstr>
      <vt:lpstr>Une jupe et un chemisier</vt:lpstr>
      <vt:lpstr>un jean et un pantalon avec  une ceinture</vt:lpstr>
      <vt:lpstr>Une chemise à manches longues une chemise à manches courtes</vt:lpstr>
      <vt:lpstr>Une cravate et des gants (m)</vt:lpstr>
      <vt:lpstr>Un pull et un tee-shirt</vt:lpstr>
      <vt:lpstr>Un anorak et des chaussettes (f)</vt:lpstr>
      <vt:lpstr>Des chaussures (f) et des baskets (f) </vt:lpstr>
      <vt:lpstr>Des sous-vêtements en soldes</vt:lpstr>
      <vt:lpstr>Le vendeur/ la vendeuse</vt:lpstr>
      <vt:lpstr>Ce pantalon ne me va pas… </vt:lpstr>
      <vt:lpstr>Cher ou bon marché? Cher- chère       bon marche= invariable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vêtements</dc:title>
  <dc:creator>marilaur</dc:creator>
  <cp:lastModifiedBy>marilaur</cp:lastModifiedBy>
  <cp:revision>6</cp:revision>
  <dcterms:created xsi:type="dcterms:W3CDTF">2013-04-14T13:20:01Z</dcterms:created>
  <dcterms:modified xsi:type="dcterms:W3CDTF">2013-04-14T14:34:08Z</dcterms:modified>
</cp:coreProperties>
</file>